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9AF0-FDCB-456C-A599-F6F6F7F8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DC726-4AC8-4F78-B258-9F2ED35F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8D855-0652-4DC5-AF60-79DCE0A0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050B5-F2CA-422C-8781-E99A6BB0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6211-C58B-4C25-82E1-E50274D6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1356-0C10-443F-B1DA-0CD2F2E3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383C5-042E-4E0F-9E14-EE95EF737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F153-495C-4A98-A3EF-450B77F7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4F23-B872-4FF2-A3D9-540E637A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1A8D-E1BA-497D-A8FB-75973B69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CC059-2D8F-428B-8C8B-3BC218B37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4E1C6-2EAB-4EEF-BFEA-0686B0414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DA83-B77A-402F-BFEE-43848BF7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2890-D140-407C-B260-E15A1101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EC20-860D-4697-AB9D-991EFCAE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A995-DE7A-44F6-9750-1DAF8C56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22B7-58C0-4805-BD08-B10F8237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A7D74-C39D-46A9-805B-9F512460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5201-2BE2-44DC-BB84-D2F93143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C590F-1CF5-4709-BCCD-4B816E3E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A89-6046-4034-BE6C-55BA0207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AA07-A1C3-4A17-91B2-DBFA8D59E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2016-BBB8-4373-AD79-890977F1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BB00-DE4D-46A0-960F-525E3E6B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1DD8-6787-486C-806A-46CDF36A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5753-FB78-40E9-B3E7-39BBB255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78ADA-7620-42FE-8681-D37DE3A38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49587-CE47-487E-98F0-65DAEFFF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A3C55-BB86-4FCA-ACA1-87A0DD6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0F846-6A9E-40A6-B7EF-C36A686C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38780-85FE-4D3A-A186-45FF080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4EA1-5E70-491C-B5E1-07BE7589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52B41-DC06-4E63-BB21-42ACF260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64FA2-4163-4DCC-B2ED-EE2F3E928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E0BDC-FA72-40E4-8A5F-5DE63FA0E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43DB1-8277-4A48-A94A-3047FEEB8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DAA07-0F44-4409-9D92-68342602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F45A9-470F-4815-9239-A99CF43A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F3A6C-1199-4DE9-A42E-2AC19B82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0075-D837-4C14-B8EE-DC4FDCBD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C2F81-B008-4E9B-B6D0-BA19F2A4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7B85A-B3AE-4A4B-8356-E05EF40A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6DAB7-046D-45F5-BAEC-BDC21BA7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5CE3-86DD-45A8-98CF-53C90A29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7E84D-69EE-4AB2-8A71-6BFFEAAA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E96B7-855B-475A-95D2-67A68DA8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3F7E-42F5-4866-A2B7-B9883B63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156E-16C2-43B0-B456-DF088A3D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909EC-86E5-433F-8361-84D2A6F98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37F0-4CF5-47F6-AB8D-7112D03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FA201-ED92-40AD-AB3B-F6E20FFA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52EC6-83A3-4ED0-8C49-3552494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3F8E-DB11-458F-AF85-92F91702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1C348-21D4-4B98-A1F7-491C944CF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A054C-9D29-4CE0-94F2-8D647CD03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3D7C-A0F8-4281-8D0F-9CAC5989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4FC85-1222-44E5-8D0D-75FB0C48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DA19F-05B4-4531-ABDF-43A0E903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1C622-336B-470B-8F57-CF599DC5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B8E28-964A-4E00-BC50-A97E05DD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B910-2565-401E-B5D0-F61FE6AE7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0E38-BC88-4770-92D5-3287C213BF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B3BB-E68A-401B-987D-60071A34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2FB2-FDD9-486A-9849-A9D13EC33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0C40-09C7-4F02-BE77-1E2FFF7A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FAA3BEF-D21C-4AB1-B3A6-664D6AF64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62" y="1234810"/>
            <a:ext cx="9660377" cy="5260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1BCCC-52AC-4585-BC0F-070F499ECDDE}"/>
              </a:ext>
            </a:extLst>
          </p:cNvPr>
          <p:cNvSpPr txBox="1"/>
          <p:nvPr/>
        </p:nvSpPr>
        <p:spPr>
          <a:xfrm>
            <a:off x="1816729" y="217283"/>
            <a:ext cx="855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Decomposing wavefunctions into waves</a:t>
            </a:r>
          </a:p>
        </p:txBody>
      </p:sp>
    </p:spTree>
    <p:extLst>
      <p:ext uri="{BB962C8B-B14F-4D97-AF65-F5344CB8AC3E}">
        <p14:creationId xmlns:p14="http://schemas.microsoft.com/office/powerpoint/2010/main" val="397003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5B6156C-BFDA-4C38-ABC0-D3C40E4F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6" y="779225"/>
            <a:ext cx="9593598" cy="5432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0E0657-4319-4AF1-BCD7-907BB2FB408E}"/>
              </a:ext>
            </a:extLst>
          </p:cNvPr>
          <p:cNvSpPr/>
          <p:nvPr/>
        </p:nvSpPr>
        <p:spPr>
          <a:xfrm>
            <a:off x="1423834" y="2942377"/>
            <a:ext cx="4492487" cy="1408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CF189-9F7D-42D0-A932-9D2B54CD817E}"/>
              </a:ext>
            </a:extLst>
          </p:cNvPr>
          <p:cNvSpPr/>
          <p:nvPr/>
        </p:nvSpPr>
        <p:spPr>
          <a:xfrm>
            <a:off x="6136634" y="2588148"/>
            <a:ext cx="4492487" cy="134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55DD3-1F16-4845-9798-B9F7BBA9BBF5}"/>
              </a:ext>
            </a:extLst>
          </p:cNvPr>
          <p:cNvSpPr/>
          <p:nvPr/>
        </p:nvSpPr>
        <p:spPr>
          <a:xfrm>
            <a:off x="1423834" y="1500186"/>
            <a:ext cx="4492487" cy="134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A5DC3-016E-4A31-824D-56FDB63E8F43}"/>
              </a:ext>
            </a:extLst>
          </p:cNvPr>
          <p:cNvSpPr/>
          <p:nvPr/>
        </p:nvSpPr>
        <p:spPr>
          <a:xfrm>
            <a:off x="6142553" y="1011801"/>
            <a:ext cx="4492487" cy="134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37338-A556-43EE-86BC-A950616A1838}"/>
              </a:ext>
            </a:extLst>
          </p:cNvPr>
          <p:cNvSpPr txBox="1"/>
          <p:nvPr/>
        </p:nvSpPr>
        <p:spPr>
          <a:xfrm>
            <a:off x="1816729" y="217283"/>
            <a:ext cx="855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Delocalized is an easy fit!</a:t>
            </a:r>
          </a:p>
        </p:txBody>
      </p:sp>
    </p:spTree>
    <p:extLst>
      <p:ext uri="{BB962C8B-B14F-4D97-AF65-F5344CB8AC3E}">
        <p14:creationId xmlns:p14="http://schemas.microsoft.com/office/powerpoint/2010/main" val="13210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0D9692C7-3FE8-4E66-9A94-2BE2B62B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2" y="824546"/>
            <a:ext cx="9588530" cy="5377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1894C-8E90-46DF-B9E1-42F5A1B4DC03}"/>
              </a:ext>
            </a:extLst>
          </p:cNvPr>
          <p:cNvSpPr txBox="1"/>
          <p:nvPr/>
        </p:nvSpPr>
        <p:spPr>
          <a:xfrm>
            <a:off x="1816729" y="217283"/>
            <a:ext cx="855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Localized … not so much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DCE7E7-99C0-43A6-9BE1-686175334D27}"/>
              </a:ext>
            </a:extLst>
          </p:cNvPr>
          <p:cNvSpPr/>
          <p:nvPr/>
        </p:nvSpPr>
        <p:spPr>
          <a:xfrm>
            <a:off x="1432887" y="907063"/>
            <a:ext cx="4492487" cy="151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14A27-269B-4549-A57B-3B4DA596F8E0}"/>
              </a:ext>
            </a:extLst>
          </p:cNvPr>
          <p:cNvSpPr/>
          <p:nvPr/>
        </p:nvSpPr>
        <p:spPr>
          <a:xfrm>
            <a:off x="6172850" y="2996697"/>
            <a:ext cx="4492487" cy="2184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5FEE4-6480-444C-BB04-400CFDDE4C07}"/>
              </a:ext>
            </a:extLst>
          </p:cNvPr>
          <p:cNvSpPr/>
          <p:nvPr/>
        </p:nvSpPr>
        <p:spPr>
          <a:xfrm>
            <a:off x="6176136" y="925170"/>
            <a:ext cx="4492487" cy="195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Snee, Preston T.</dc:creator>
  <cp:lastModifiedBy>Snee, Preston T.</cp:lastModifiedBy>
  <cp:revision>3</cp:revision>
  <dcterms:created xsi:type="dcterms:W3CDTF">2020-02-16T23:04:42Z</dcterms:created>
  <dcterms:modified xsi:type="dcterms:W3CDTF">2020-02-16T23:28:11Z</dcterms:modified>
</cp:coreProperties>
</file>