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127E5-CB5A-97BC-B5FE-C5FB00957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D1596-A971-7F82-3570-2F5D9FCB6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2D6DD-A59F-8AE4-FF0C-BD2C095B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4463B-981D-B55B-58B3-740F205D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B3AF4-7AF4-5720-ACEA-FBF3A2CD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3E089-E4D3-5F90-618D-538126CA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3D07A-504D-EBA6-3ACE-C582262C1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7B1E2-BF6F-B3F0-9536-8FCB7450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2AAC4-8D6D-1380-9541-2A5C8FD6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F5A8-7A82-7758-2CA9-61D9172F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D2E4D-D230-9964-E215-9F705CF2A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53DF-7A39-0492-D014-3833B936C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F5C5A-4193-361E-2FBA-89C9FE99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1D166-6951-2BFC-E2F8-36B19E3A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960F5-957C-C554-E079-F7BB52E4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DCB6-53DB-9D8A-32F1-44A58519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D2C6E-EBE4-EFF9-75FC-F712273D4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259A5-90DA-99DC-4909-30979CEA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077A1-41C5-EEAF-1A6A-D0DA96248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9729B-E9C3-5429-01BF-C817C6CE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5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590A-9C27-7C47-433C-F95E293D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00168-D07F-A1D3-4C1A-3B814BB69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2B2FF-0018-0712-5EEB-006080DB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3151B-8787-F7F5-1916-46577216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31792-8A74-3376-65B0-2886CE83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6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E2FD-56A0-FF00-04D7-18075C3A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2DD60-9F72-BB1B-03E7-0504C8353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9B188-95D3-C13C-3124-9CCC21E35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3004A-29EF-6820-9A94-52332AE3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703EF-6967-BABA-A4AF-2938ABFF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8290F-D5D4-4E34-181C-40E43129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7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BD54-FA93-84D5-A696-8593C9131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45FB1-390D-1B00-37F0-E6C3A73BF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E82D8-0434-CD3C-7AE9-8CC7FB41D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87D19-AAB7-3733-228A-42974B005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02AA95-99D8-AC66-C5D6-B529C0640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EA2CF8-5A28-6506-E68F-F37FCB6A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03B011-77D7-DE5E-CAE6-7D3AB670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F19A3-C0A6-F799-8368-2000ABDA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84389-DCD8-F1B7-F1BB-014D317B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C7DB0-3047-A7AE-2079-C76301F7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0F688-1623-55DB-BF95-A1C5297C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7BF23-84E0-7AE1-6B1A-8A89C596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2E8FE-2200-25B2-1E24-0D155E16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92825-A396-0143-18E6-B694985A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B95AF-9609-49CA-70E4-C3AA44FF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73445-42E9-5061-700B-5EDE6A21B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461BC-8C69-7BB5-6B13-3111FC530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1D9F9-107D-CD61-7491-90923FC95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BABF3-A2E2-9EF8-E2DD-698713B3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1BBC3-4B97-7801-7D1A-38A66F95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F11C-0837-AD52-3104-F8ACF395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2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C6B30-F2CD-24E1-F5EF-84BB6C80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40E37-FF5F-3238-6FB2-71C41AC20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58B90-3AE1-E72C-06E7-5CF5C559B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87E52-3492-C1D1-27FF-79F8BED1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2E7CD-FFB7-0E28-4832-01236C04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63B0B-250F-D1D7-F6C3-228FABC6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2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90E074-F58E-6602-6EF3-E34E30FD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2FF7F-3BB8-B3A8-5477-59652B0AD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D96A9-84D6-ECC6-2829-2669D80CC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2EFA-4912-4B81-9A1A-592CDBEAFF18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388BA-DDF1-CB8E-4E4F-96577AF72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9E349-CA80-7876-77E1-A789C05C8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06EE-728D-406D-ABF8-7C84C71BE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7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8CC81-A17D-36A8-E771-753583407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3305"/>
            <a:ext cx="9144000" cy="880217"/>
          </a:xfrm>
        </p:spPr>
        <p:txBody>
          <a:bodyPr>
            <a:normAutofit fontScale="90000"/>
          </a:bodyPr>
          <a:lstStyle/>
          <a:p>
            <a:r>
              <a:rPr lang="en-US" dirty="0"/>
              <a:t>Diagonalization of a Hamiltonian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FDCA1-EA2A-30AA-0F8A-81B77764FCDF}"/>
              </a:ext>
            </a:extLst>
          </p:cNvPr>
          <p:cNvSpPr txBox="1"/>
          <p:nvPr/>
        </p:nvSpPr>
        <p:spPr>
          <a:xfrm>
            <a:off x="2075204" y="2246119"/>
            <a:ext cx="315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Hamiltonian Matrix: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3A20CA-BFDA-7EE1-1AF7-CD84422E378F}"/>
              </a:ext>
            </a:extLst>
          </p:cNvPr>
          <p:cNvSpPr txBox="1"/>
          <p:nvPr/>
        </p:nvSpPr>
        <p:spPr>
          <a:xfrm>
            <a:off x="7040311" y="2246119"/>
            <a:ext cx="315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Basis set: particle in a box: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74AC11-EBC4-2881-D10A-F8838E5CE246}"/>
                  </a:ext>
                </a:extLst>
              </p:cNvPr>
              <p:cNvSpPr txBox="1"/>
              <p:nvPr/>
            </p:nvSpPr>
            <p:spPr>
              <a:xfrm>
                <a:off x="811850" y="2943691"/>
                <a:ext cx="4202369" cy="2259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Sup>
                                      <m:sSub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𝐻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𝜓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𝜕𝜏</m:t>
                                    </m:r>
                                  </m:e>
                                </m:nary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74AC11-EBC4-2881-D10A-F8838E5CE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850" y="2943691"/>
                <a:ext cx="4202369" cy="22592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9A73A32-948A-A0D9-90DC-EDB19E3D0815}"/>
              </a:ext>
            </a:extLst>
          </p:cNvPr>
          <p:cNvSpPr txBox="1"/>
          <p:nvPr/>
        </p:nvSpPr>
        <p:spPr>
          <a:xfrm>
            <a:off x="3142716" y="5847605"/>
            <a:ext cx="1429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Hamiltonian: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ECB5537-AEBA-8EE6-CFC6-9F3307A6011D}"/>
                  </a:ext>
                </a:extLst>
              </p:cNvPr>
              <p:cNvSpPr txBox="1"/>
              <p:nvPr/>
            </p:nvSpPr>
            <p:spPr>
              <a:xfrm>
                <a:off x="4572000" y="5460999"/>
                <a:ext cx="2618987" cy="1002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/>
                  <a:t>+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ECB5537-AEBA-8EE6-CFC6-9F3307A60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60999"/>
                <a:ext cx="2618987" cy="1002134"/>
              </a:xfrm>
              <a:prstGeom prst="rect">
                <a:avLst/>
              </a:prstGeom>
              <a:blipFill>
                <a:blip r:embed="rId3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76DDC37B-4A21-5EAA-6456-D850C69EC8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886" y="2615451"/>
            <a:ext cx="3258312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8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A32F0B-09A2-8C04-585D-6416356FB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831644"/>
              </p:ext>
            </p:extLst>
          </p:nvPr>
        </p:nvGraphicFramePr>
        <p:xfrm>
          <a:off x="321892" y="3125706"/>
          <a:ext cx="6096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66020993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49084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887849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931508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279357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13875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064630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311741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633823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0528967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7924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0.1974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911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0.4441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576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9331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1.2336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2973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1.7764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8110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2.4178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5968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3.158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824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3.9968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73863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4.9343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55956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2ABF10-CC1F-E6ED-79D2-7727614B087E}"/>
                  </a:ext>
                </a:extLst>
              </p:cNvPr>
              <p:cNvSpPr txBox="1"/>
              <p:nvPr/>
            </p:nvSpPr>
            <p:spPr>
              <a:xfrm>
                <a:off x="725323" y="835251"/>
                <a:ext cx="11080790" cy="1181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  <m:sSup>
                                      <m:sSupPr>
                                        <m:ctrlPr>
                                          <a:rPr lang="en-US" sz="1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2ABF10-CC1F-E6ED-79D2-7727614B0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23" y="835251"/>
                <a:ext cx="11080790" cy="11814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31E8E44-540F-0D08-9265-2BB63956E667}"/>
              </a:ext>
            </a:extLst>
          </p:cNvPr>
          <p:cNvSpPr txBox="1"/>
          <p:nvPr/>
        </p:nvSpPr>
        <p:spPr>
          <a:xfrm>
            <a:off x="5515675" y="250476"/>
            <a:ext cx="1160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k</a:t>
            </a:r>
            <a:r>
              <a:rPr lang="en-US" sz="3200" baseline="-25000" dirty="0" err="1"/>
              <a:t>f</a:t>
            </a:r>
            <a:r>
              <a:rPr lang="en-US" sz="3200" dirty="0"/>
              <a:t>=0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91D2DBA8-FA89-2E64-074C-DE33AE09D2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942" y="2111409"/>
            <a:ext cx="4769565" cy="4658022"/>
          </a:xfrm>
          <a:prstGeom prst="rect">
            <a:avLst/>
          </a:prstGeo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F87EEFE1-E436-F6BF-CC13-AC0C904B19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324" y="2384404"/>
            <a:ext cx="4767072" cy="384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2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7BC079-0E2D-4888-CB1F-33EF75708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81128"/>
              </p:ext>
            </p:extLst>
          </p:nvPr>
        </p:nvGraphicFramePr>
        <p:xfrm>
          <a:off x="1583051" y="2843237"/>
          <a:ext cx="8775700" cy="2742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570">
                  <a:extLst>
                    <a:ext uri="{9D8B030D-6E8A-4147-A177-3AD203B41FA5}">
                      <a16:colId xmlns:a16="http://schemas.microsoft.com/office/drawing/2014/main" val="1120842545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3325280349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1925000302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800180324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1132014349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1889142736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1258031061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58489834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2553884238"/>
                    </a:ext>
                  </a:extLst>
                </a:gridCol>
                <a:gridCol w="877570">
                  <a:extLst>
                    <a:ext uri="{9D8B030D-6E8A-4147-A177-3AD203B41FA5}">
                      <a16:colId xmlns:a16="http://schemas.microsoft.com/office/drawing/2014/main" val="605214941"/>
                    </a:ext>
                  </a:extLst>
                </a:gridCol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16.3841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18.9958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3.5177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1.2312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0.5699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1423933486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35.5279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22.5136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4.749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1.8011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0.8794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916122117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18.9958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39.2924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23.7448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5.3188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2.1106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1063930131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22.5136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40.869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24.3147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5.6284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2.2973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533843845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3.5177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23.7448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41.883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24.6242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5.815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1824653473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4.749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24.3147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42.7353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24.8109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5.9362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3743037982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1.2312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5.3188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24.6242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43.5634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24.932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3476352572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1.8011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5.6284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24.8109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44.4247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25.0151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2473865001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0.5699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2.1106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5.815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24.932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45.3466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987791064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0.8794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2.2973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5.9362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25.0151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46.3435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2" marR="13712" marT="13712" marB="0" anchor="b"/>
                </a:tc>
                <a:extLst>
                  <a:ext uri="{0D108BD9-81ED-4DB2-BD59-A6C34878D82A}">
                    <a16:rowId xmlns:a16="http://schemas.microsoft.com/office/drawing/2014/main" val="415459413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3FA1B6-E5E2-466D-4C54-97ED849045F5}"/>
                  </a:ext>
                </a:extLst>
              </p:cNvPr>
              <p:cNvSpPr txBox="1"/>
              <p:nvPr/>
            </p:nvSpPr>
            <p:spPr>
              <a:xfrm>
                <a:off x="725323" y="835251"/>
                <a:ext cx="11080790" cy="1181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</m:e>
                                </m:nary>
                                <m:sSup>
                                  <m:sSup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ℏ</m:t>
                                            </m:r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den>
                                    </m:f>
                                  </m:e>
                                </m:nary>
                                <m:f>
                                  <m:f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nary>
                                  <m:naryPr>
                                    <m:limLoc m:val="undOvr"/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4"/>
                                      </m:r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sup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𝜋</m:t>
                                            </m:r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</a:rPr>
                                              <m:t>𝐿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>
                                          <m:fPr>
                                            <m:ctrlP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200" i="1"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𝑓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r>
                                              <a:rPr lang="en-US" sz="12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den>
                                        </m:f>
                                      </m:e>
                                    </m:rad>
                                    <m:sSup>
                                      <m:sSupPr>
                                        <m:ctrlPr>
                                          <a:rPr lang="en-US" sz="1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US" sz="12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3FA1B6-E5E2-466D-4C54-97ED84904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23" y="835251"/>
                <a:ext cx="11080790" cy="11814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69811A82-C263-26F7-4FF1-715CA959E3B1}"/>
              </a:ext>
            </a:extLst>
          </p:cNvPr>
          <p:cNvSpPr txBox="1"/>
          <p:nvPr/>
        </p:nvSpPr>
        <p:spPr>
          <a:xfrm>
            <a:off x="5515675" y="250476"/>
            <a:ext cx="1160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k</a:t>
            </a:r>
            <a:r>
              <a:rPr lang="en-US" sz="3200" baseline="-25000" dirty="0" err="1"/>
              <a:t>f</a:t>
            </a:r>
            <a:r>
              <a:rPr lang="en-US" sz="3200" dirty="0"/>
              <a:t>&gt;0</a:t>
            </a:r>
          </a:p>
        </p:txBody>
      </p:sp>
    </p:spTree>
    <p:extLst>
      <p:ext uri="{BB962C8B-B14F-4D97-AF65-F5344CB8AC3E}">
        <p14:creationId xmlns:p14="http://schemas.microsoft.com/office/powerpoint/2010/main" val="72729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09D01DB0-E860-64BA-E181-AA885BC49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584" y="2056567"/>
            <a:ext cx="5099731" cy="4220775"/>
          </a:xfrm>
          <a:prstGeom prst="rect">
            <a:avLst/>
          </a:prstGeom>
        </p:spPr>
      </p:pic>
      <p:pic>
        <p:nvPicPr>
          <p:cNvPr id="12" name="Picture 11" descr="Chart, line chart&#10;&#10;Description automatically generated">
            <a:extLst>
              <a:ext uri="{FF2B5EF4-FFF2-40B4-BE49-F238E27FC236}">
                <a16:creationId xmlns:a16="http://schemas.microsoft.com/office/drawing/2014/main" id="{6C990C51-2FE5-D39A-F309-9B0B7DC86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71" y="1823645"/>
            <a:ext cx="5646231" cy="46095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7A60125-17A0-34FE-0343-A2911EDFA225}"/>
              </a:ext>
            </a:extLst>
          </p:cNvPr>
          <p:cNvSpPr txBox="1"/>
          <p:nvPr/>
        </p:nvSpPr>
        <p:spPr>
          <a:xfrm>
            <a:off x="5515675" y="250476"/>
            <a:ext cx="1160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k</a:t>
            </a:r>
            <a:r>
              <a:rPr lang="en-US" sz="3200" baseline="-25000" dirty="0" err="1"/>
              <a:t>f</a:t>
            </a:r>
            <a:r>
              <a:rPr lang="en-US" sz="3200" dirty="0"/>
              <a:t>&gt;0</a:t>
            </a:r>
          </a:p>
        </p:txBody>
      </p:sp>
    </p:spTree>
    <p:extLst>
      <p:ext uri="{BB962C8B-B14F-4D97-AF65-F5344CB8AC3E}">
        <p14:creationId xmlns:p14="http://schemas.microsoft.com/office/powerpoint/2010/main" val="268537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236</Words>
  <Application>Microsoft Office PowerPoint</Application>
  <PresentationFormat>Widescreen</PresentationFormat>
  <Paragraphs>211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Diagonalization of a Hamiltonian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Diagonalization of a Hamiltonian</dc:title>
  <dc:creator>Snee, Preston T.</dc:creator>
  <cp:lastModifiedBy>Snee, Preston T.</cp:lastModifiedBy>
  <cp:revision>2</cp:revision>
  <dcterms:created xsi:type="dcterms:W3CDTF">2023-03-31T15:48:12Z</dcterms:created>
  <dcterms:modified xsi:type="dcterms:W3CDTF">2023-03-31T17:33:06Z</dcterms:modified>
</cp:coreProperties>
</file>