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7679-7DAD-4D6D-86C2-BB51EB11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F02DB-DCB6-4C3D-BFEF-CCF207A16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6C62-12AE-421D-AE90-A7D22325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8FC68-7486-4D29-AB4E-13216A55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6EDC6-7500-4DD6-80FB-CF61ECCD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B2B5-30C7-4016-AEC7-E3FACC6C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5B254-B1B3-4A14-BE64-2A69B4087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63730-695C-4CA5-98BE-6B140F0F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12FDE-5975-4CD0-9895-42D37F74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D4D61-9E5D-419C-8587-44B74C5E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2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40DEE-3C4A-4496-99AA-9A3AE721D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AB88B-DDD0-4EB9-ADAE-F0CBA5030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3BBDE-B8BF-4C61-A5C7-679076E3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3562-A047-420D-A1CE-8148CE39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6FC1-AE53-44F8-9B06-8F178C1C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2E1E-6BA3-4407-9DF8-940ECECE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49C3C-140A-4B2C-A944-38F7B63C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84862-865D-4C10-87C9-035F16F9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4E208-55DA-408E-8479-55A94F05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C0D29-76E4-45FD-977C-E209D4AC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0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E707-2C7F-4F10-94A9-55203500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0338E-EA0F-4FC2-ABC1-50420FEC1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0DC14-2020-447C-8636-C43EAFAA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9447-01E4-4066-A4CF-C2DCD9CB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08353-A7E2-4F29-ABA1-C8B4201C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09BF-7702-4E5A-9142-0508D95B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5730-4B81-4A5A-AC36-4E4AC2923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937F9-043F-4B24-91BB-8D10AB7C3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9EF0A-5B81-44FB-9551-D290193C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B2EDF-2AA2-444D-8643-A4007489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A1253-7394-4391-9E66-FE44CF0A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B6B4-BAA1-4CFD-99A0-3693C2E1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0A92B-06B2-4753-9EDE-84E1665D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D4BB7-E03C-4122-ACD0-8BE8C42BB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86C80-E1D7-46EB-AE14-78649929E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FF749-C78D-4ABC-AB12-90BCABE87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C9DB8-268D-4910-A2E7-2A2EAF8E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282C7-DFE3-4DA0-AD49-CF6825FA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4CA6A-C84F-488C-ABCA-7E6C1943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971E-CB5B-46CA-A50C-84BEADC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C374B-EA49-44DE-BA09-07D5B5C0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F15B3-DA70-428F-84E6-F3F625E8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CBE0D-28DB-46F0-9EEB-74FBC2C8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3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8258-D68B-4246-9DDE-AE1E8C2E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3A358-709C-4F7B-91F7-246D57E1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ED16F-B821-4CFD-AD58-BD30E82A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CD0F-F5F5-4B13-851B-21A35EBA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4411-1030-4606-A3C5-7E235C02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3A2D-A7D2-4C5F-8435-EE2F977FA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AB3D1-0C4B-4315-9405-BA993E1A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9DAC4-D148-4DDC-901D-62D75B89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B773F-445B-4039-81FC-5F0674D7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8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22AF-7BFF-4794-B086-E3DAE3AA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DF2DE-3AD1-4639-BD8F-A84E4A714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D6983-504F-40CC-8DC1-4EC217243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1220F-11D5-4A06-B298-288E8957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A29A7-5356-41F5-B759-36B442C6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F702A-319A-44C2-9798-DF20A3B6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7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4604C-EF79-4E82-B598-60700182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4DF9F-C9C6-4AF6-B157-C8B3869D5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51ADF-2155-47F9-9F90-5BEED6828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7301-E393-451F-8742-F3DB248356B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0E1B4-7082-4CE0-98AF-769838472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03F23-C3C2-4F81-91BC-240AE678D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543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1D to 3D Integrals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F34FD49-79E4-477A-8046-7B096731C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4" y="1333500"/>
            <a:ext cx="5585752" cy="5257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D674C3-88B9-4109-8E85-C2AB2A227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4" y="1333500"/>
            <a:ext cx="5585752" cy="5257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E87C9F-4981-4DB7-80F9-26231CD76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4" y="1333500"/>
            <a:ext cx="5585752" cy="5257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664E14-E88C-4D2F-9099-ED672F05D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4" y="1333500"/>
            <a:ext cx="558575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543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2D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2BDC12-B25E-4E96-96C0-6E213453C657}"/>
                  </a:ext>
                </a:extLst>
              </p:cNvPr>
              <p:cNvSpPr/>
              <p:nvPr/>
            </p:nvSpPr>
            <p:spPr>
              <a:xfrm>
                <a:off x="6207380" y="2850059"/>
                <a:ext cx="5059080" cy="1157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2BDC12-B25E-4E96-96C0-6E213453C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380" y="2850059"/>
                <a:ext cx="5059080" cy="1157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4D1A6C5-1D3D-4EE8-B7D7-51AC023882F4}"/>
              </a:ext>
            </a:extLst>
          </p:cNvPr>
          <p:cNvSpPr/>
          <p:nvPr/>
        </p:nvSpPr>
        <p:spPr>
          <a:xfrm>
            <a:off x="9271000" y="2979528"/>
            <a:ext cx="1397000" cy="898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7E880-1D26-4C69-B775-1C3F4C684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1345931"/>
            <a:ext cx="5410619" cy="48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54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Integrals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973ED-303E-4991-9134-DF43685D488C}"/>
                  </a:ext>
                </a:extLst>
              </p:cNvPr>
              <p:cNvSpPr/>
              <p:nvPr/>
            </p:nvSpPr>
            <p:spPr>
              <a:xfrm>
                <a:off x="5547360" y="2141403"/>
                <a:ext cx="6479540" cy="115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973ED-303E-4991-9134-DF43685D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141403"/>
                <a:ext cx="6479540" cy="1154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0B796483-BD0F-4B21-8096-744952FDFEF4}"/>
              </a:ext>
            </a:extLst>
          </p:cNvPr>
          <p:cNvSpPr/>
          <p:nvPr/>
        </p:nvSpPr>
        <p:spPr>
          <a:xfrm>
            <a:off x="8602980" y="3429000"/>
            <a:ext cx="368300" cy="1212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A01A96-49F9-496A-A6B4-6E0195305571}"/>
                  </a:ext>
                </a:extLst>
              </p:cNvPr>
              <p:cNvSpPr/>
              <p:nvPr/>
            </p:nvSpPr>
            <p:spPr>
              <a:xfrm>
                <a:off x="6670172" y="4641347"/>
                <a:ext cx="4025910" cy="1420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A01A96-49F9-496A-A6B4-6E0195305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72" y="4641347"/>
                <a:ext cx="4025910" cy="1420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red and blue grid&#10;&#10;Description automatically generated">
            <a:extLst>
              <a:ext uri="{FF2B5EF4-FFF2-40B4-BE49-F238E27FC236}">
                <a16:creationId xmlns:a16="http://schemas.microsoft.com/office/drawing/2014/main" id="{286E2CA6-8846-9388-C755-115007763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5" y="2710450"/>
            <a:ext cx="1764792" cy="1767840"/>
          </a:xfrm>
          <a:prstGeom prst="rect">
            <a:avLst/>
          </a:prstGeom>
        </p:spPr>
      </p:pic>
      <p:pic>
        <p:nvPicPr>
          <p:cNvPr id="8" name="Picture 7" descr="A blue and red pixelated circle&#10;&#10;Description automatically generated">
            <a:extLst>
              <a:ext uri="{FF2B5EF4-FFF2-40B4-BE49-F238E27FC236}">
                <a16:creationId xmlns:a16="http://schemas.microsoft.com/office/drawing/2014/main" id="{3FEFDB4F-998C-27AC-6594-09FD60DDF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7" y="1837198"/>
            <a:ext cx="3508248" cy="3514344"/>
          </a:xfrm>
          <a:prstGeom prst="rect">
            <a:avLst/>
          </a:prstGeom>
        </p:spPr>
      </p:pic>
      <p:pic>
        <p:nvPicPr>
          <p:cNvPr id="13" name="Picture 12" descr="A blue and red circle with a red circle&#10;&#10;Description automatically generated">
            <a:extLst>
              <a:ext uri="{FF2B5EF4-FFF2-40B4-BE49-F238E27FC236}">
                <a16:creationId xmlns:a16="http://schemas.microsoft.com/office/drawing/2014/main" id="{3D27B5AC-EDA1-A309-548A-949880F5D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55" y="907558"/>
            <a:ext cx="3602736" cy="44439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31D964-A72B-0A8D-585B-7EE250EF55F8}"/>
                  </a:ext>
                </a:extLst>
              </p:cNvPr>
              <p:cNvSpPr txBox="1"/>
              <p:nvPr/>
            </p:nvSpPr>
            <p:spPr>
              <a:xfrm>
                <a:off x="5110614" y="3575644"/>
                <a:ext cx="35500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circumference of a circle is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thickness of the disk is </a:t>
                </a:r>
                <a14:m>
                  <m:oMath xmlns:m="http://schemas.openxmlformats.org/officeDocument/2006/math">
                    <m:r>
                      <a:rPr lang="en-US" sz="1800" i="0" smtClean="0">
                        <a:latin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US" dirty="0"/>
                  <a:t>r.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31D964-A72B-0A8D-585B-7EE250EF5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614" y="3575644"/>
                <a:ext cx="3550074" cy="646331"/>
              </a:xfrm>
              <a:prstGeom prst="rect">
                <a:avLst/>
              </a:prstGeom>
              <a:blipFill>
                <a:blip r:embed="rId7"/>
                <a:stretch>
                  <a:fillRect l="-1372" t="-5660" r="-5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8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543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Integrals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9A967-CCC4-4B51-8BAE-446E377E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35825"/>
            <a:ext cx="4747260" cy="4182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9CFD5-29AB-42F8-BD1C-DEBF9FE8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54" y="1264485"/>
            <a:ext cx="4990321" cy="4950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6EDD4-0EE6-441F-8081-638B2F5E9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54" y="1212324"/>
            <a:ext cx="5129851" cy="500232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D67DC00-3649-4120-A09E-32AE76917CD8}"/>
              </a:ext>
            </a:extLst>
          </p:cNvPr>
          <p:cNvSpPr/>
          <p:nvPr/>
        </p:nvSpPr>
        <p:spPr>
          <a:xfrm>
            <a:off x="9263062" y="3644319"/>
            <a:ext cx="433387" cy="1905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17F1B-5690-4AE5-AA41-050371FCC234}"/>
                  </a:ext>
                </a:extLst>
              </p:cNvPr>
              <p:cNvSpPr txBox="1"/>
              <p:nvPr/>
            </p:nvSpPr>
            <p:spPr>
              <a:xfrm>
                <a:off x="9191625" y="327498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𝜕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17F1B-5690-4AE5-AA41-050371FCC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625" y="3274986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4ED6A0-E80E-4AC6-A5F9-D1934F060E35}"/>
                  </a:ext>
                </a:extLst>
              </p:cNvPr>
              <p:cNvSpPr/>
              <p:nvPr/>
            </p:nvSpPr>
            <p:spPr>
              <a:xfrm>
                <a:off x="5547360" y="2883150"/>
                <a:ext cx="4811993" cy="1287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limLoc m:val="subSup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4ED6A0-E80E-4AC6-A5F9-D1934F060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883150"/>
                <a:ext cx="4811993" cy="1287597"/>
              </a:xfrm>
              <a:prstGeom prst="rect">
                <a:avLst/>
              </a:prstGeom>
              <a:blipFill>
                <a:blip r:embed="rId6"/>
                <a:stretch>
                  <a:fillRect r="-3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7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40937 0.0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543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973ED-303E-4991-9134-DF43685D488C}"/>
                  </a:ext>
                </a:extLst>
              </p:cNvPr>
              <p:cNvSpPr/>
              <p:nvPr/>
            </p:nvSpPr>
            <p:spPr>
              <a:xfrm>
                <a:off x="5547360" y="2141403"/>
                <a:ext cx="6479540" cy="115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limLoc m:val="subSup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973ED-303E-4991-9134-DF43685D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141403"/>
                <a:ext cx="6479540" cy="1154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0B796483-BD0F-4B21-8096-744952FDFEF4}"/>
              </a:ext>
            </a:extLst>
          </p:cNvPr>
          <p:cNvSpPr/>
          <p:nvPr/>
        </p:nvSpPr>
        <p:spPr>
          <a:xfrm>
            <a:off x="8602980" y="3429000"/>
            <a:ext cx="368300" cy="1198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A01A96-49F9-496A-A6B4-6E0195305571}"/>
                  </a:ext>
                </a:extLst>
              </p:cNvPr>
              <p:cNvSpPr/>
              <p:nvPr/>
            </p:nvSpPr>
            <p:spPr>
              <a:xfrm>
                <a:off x="6670172" y="4627349"/>
                <a:ext cx="4233916" cy="1420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∙4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A01A96-49F9-496A-A6B4-6E0195305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72" y="4627349"/>
                <a:ext cx="4233916" cy="1420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754ADD8-7B2E-4299-B041-BB4DC304E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3" y="1388331"/>
            <a:ext cx="5449451" cy="434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D24915-6D75-441A-A4D6-83C0CD486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1" y="1460965"/>
            <a:ext cx="4552554" cy="43981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882E0D-75E5-871F-5836-FA9127F80681}"/>
                  </a:ext>
                </a:extLst>
              </p:cNvPr>
              <p:cNvSpPr txBox="1"/>
              <p:nvPr/>
            </p:nvSpPr>
            <p:spPr>
              <a:xfrm>
                <a:off x="6087546" y="3406859"/>
                <a:ext cx="26248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surface area of a sphere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US" sz="18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thickness of the shell is </a:t>
                </a:r>
                <a14:m>
                  <m:oMath xmlns:m="http://schemas.openxmlformats.org/officeDocument/2006/math">
                    <m:r>
                      <a:rPr lang="en-US" sz="1800" i="0" smtClean="0">
                        <a:latin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US" dirty="0"/>
                  <a:t>r.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882E0D-75E5-871F-5836-FA9127F80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546" y="3406859"/>
                <a:ext cx="2624842" cy="1200329"/>
              </a:xfrm>
              <a:prstGeom prst="rect">
                <a:avLst/>
              </a:prstGeom>
              <a:blipFill>
                <a:blip r:embed="rId7"/>
                <a:stretch>
                  <a:fillRect l="-2093" t="-3046" r="-46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7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1D to 3D Integrals</vt:lpstr>
      <vt:lpstr>2D Integrals</vt:lpstr>
      <vt:lpstr>2D Integrals</vt:lpstr>
      <vt:lpstr>3D Integrals</vt:lpstr>
      <vt:lpstr>3D Integrals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to 1D Integrals</dc:title>
  <dc:creator>Snee, Preston T.</dc:creator>
  <cp:lastModifiedBy>Snee, Preston T.</cp:lastModifiedBy>
  <cp:revision>14</cp:revision>
  <dcterms:created xsi:type="dcterms:W3CDTF">2019-08-30T02:17:32Z</dcterms:created>
  <dcterms:modified xsi:type="dcterms:W3CDTF">2024-01-12T18:07:08Z</dcterms:modified>
</cp:coreProperties>
</file>